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28" r:id="rId19"/>
    <p:sldId id="529" r:id="rId20"/>
    <p:sldId id="260" r:id="rId21"/>
    <p:sldId id="258" r:id="rId22"/>
    <p:sldId id="530" r:id="rId23"/>
    <p:sldId id="531" r:id="rId24"/>
    <p:sldId id="263" r:id="rId25"/>
    <p:sldId id="532" r:id="rId26"/>
    <p:sldId id="533" r:id="rId27"/>
    <p:sldId id="516" r:id="rId28"/>
    <p:sldId id="517" r:id="rId29"/>
    <p:sldId id="264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CBA14-53BA-4128-88E3-50774ECA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87" y="1072006"/>
            <a:ext cx="4050728" cy="5243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EA03E-348A-44C5-B2AB-CF04D7E7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06" y="1310842"/>
            <a:ext cx="6689191" cy="39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CC77-2D8F-48FF-BF3A-BB98D761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Interfacing via '</a:t>
            </a:r>
            <a:r>
              <a:rPr lang="en-US" dirty="0" err="1">
                <a:cs typeface="Calibri Light"/>
              </a:rPr>
              <a:t>wbpy</a:t>
            </a:r>
            <a:r>
              <a:rPr lang="en-US" dirty="0">
                <a:cs typeface="Calibri Light"/>
              </a:rPr>
              <a:t>'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8C52-BBBC-4551-B875-544557E6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51852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'</a:t>
            </a:r>
            <a:r>
              <a:rPr lang="en-US" i="1" dirty="0" err="1"/>
              <a:t>wbpy</a:t>
            </a:r>
            <a:r>
              <a:rPr lang="en-US" i="1" dirty="0">
                <a:cs typeface="Calibri"/>
              </a:rPr>
              <a:t>' --&gt; </a:t>
            </a:r>
            <a:r>
              <a:rPr lang="en-US" dirty="0">
                <a:cs typeface="Calibri"/>
              </a:rPr>
              <a:t>class wrapper to access datasets of the </a:t>
            </a:r>
            <a:r>
              <a:rPr lang="en-US" dirty="0" err="1">
                <a:cs typeface="Calibri"/>
              </a:rPr>
              <a:t>Worldbank</a:t>
            </a:r>
          </a:p>
          <a:p>
            <a:r>
              <a:rPr lang="en-US" dirty="0">
                <a:cs typeface="Calibri"/>
              </a:rPr>
              <a:t>Defines multiple .get(foo) functions, where foo is a query on a/many indicator(s) from the World Bank dataset </a:t>
            </a:r>
          </a:p>
          <a:p>
            <a:pPr marL="914400" lvl="1"/>
            <a:r>
              <a:rPr lang="en-US" dirty="0">
                <a:cs typeface="Calibri"/>
              </a:rPr>
              <a:t>·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population_indicators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 = 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  <a:cs typeface="Courier New"/>
              </a:rPr>
              <a:t>api.get_indicators</a:t>
            </a:r>
            <a:r>
              <a:rPr lang="en-US" sz="1800" b="1" dirty="0">
                <a:solidFill>
                  <a:srgbClr val="000000"/>
                </a:solidFill>
                <a:latin typeface="Courier New"/>
                <a:cs typeface="Courier New"/>
              </a:rPr>
              <a:t>(search="population") 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Pros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Single method calls to do the equivalent of multiple API requests, makes for much more readable and repeatable code</a:t>
            </a:r>
          </a:p>
          <a:p>
            <a:pPr lvl="1"/>
            <a:r>
              <a:rPr lang="en-US" dirty="0">
                <a:cs typeface="Calibri"/>
              </a:rPr>
              <a:t>Supports both ISO 1366 alpha-2 and alpha-3 country codes. Most standard API wrapper libraries only support alpha-3 ISO codes. i.e. </a:t>
            </a:r>
            <a:r>
              <a:rPr lang="en-US" dirty="0" err="1">
                <a:cs typeface="Calibri"/>
              </a:rPr>
              <a:t>wbpy</a:t>
            </a:r>
            <a:r>
              <a:rPr lang="en-US" dirty="0">
                <a:cs typeface="Calibri"/>
              </a:rPr>
              <a:t> supports 'legacy format' regarding the ISO-3166 standard </a:t>
            </a:r>
          </a:p>
          <a:p>
            <a:pPr lvl="2"/>
            <a:r>
              <a:rPr lang="en-US" dirty="0">
                <a:cs typeface="Calibri"/>
              </a:rPr>
              <a:t> This support of arbitrary inputs would be helpful if say, Sally is elderly and used to the ancient format! </a:t>
            </a:r>
          </a:p>
          <a:p>
            <a:pPr lvl="1"/>
            <a:r>
              <a:rPr lang="en-US" dirty="0">
                <a:cs typeface="Calibri"/>
              </a:rPr>
              <a:t>Automatically fills in missing dates within a queried time interval (if necessary)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06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grab_wb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D09D32ED-F46C-4426-B7EF-254327FBF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49" y="747322"/>
            <a:ext cx="5899484" cy="5228358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69229F8-A4CB-4C2C-A4B5-8A3BD60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91" y="742417"/>
            <a:ext cx="5690558" cy="52581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EAF954-68F0-4E69-8F00-5319FA23A53C}"/>
              </a:ext>
            </a:extLst>
          </p:cNvPr>
          <p:cNvCxnSpPr/>
          <p:nvPr/>
        </p:nvCxnSpPr>
        <p:spPr>
          <a:xfrm flipH="1">
            <a:off x="6323161" y="261668"/>
            <a:ext cx="34505" cy="6075871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1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4D66-1DC1-4ED7-B37F-7F6A9604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C4CDD-2D56-4B7C-9BEE-1656BA9F5E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840" r="1990"/>
          <a:stretch/>
        </p:blipFill>
        <p:spPr>
          <a:xfrm>
            <a:off x="838200" y="2128477"/>
            <a:ext cx="5078506" cy="40424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D159F-1D16-4E1E-A997-788B0DC15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97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true in the data?</a:t>
            </a:r>
          </a:p>
          <a:p>
            <a:pPr lvl="1"/>
            <a:r>
              <a:rPr lang="en-US" dirty="0"/>
              <a:t>Factbook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</TotalTime>
  <Words>686</Words>
  <Application>Microsoft Office PowerPoint</Application>
  <PresentationFormat>Widescreen</PresentationFormat>
  <Paragraphs>119</Paragraphs>
  <Slides>30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Courier New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grab_noaa</vt:lpstr>
      <vt:lpstr>grab_berkeley</vt:lpstr>
      <vt:lpstr>PowerPoint Presentation</vt:lpstr>
      <vt:lpstr>Interfacing via 'wbpy' library</vt:lpstr>
      <vt:lpstr>grab_wb</vt:lpstr>
      <vt:lpstr>grab_scripps_co2_data</vt:lpstr>
      <vt:lpstr>PowerPoint Presentation</vt:lpstr>
      <vt:lpstr>Project Structure</vt:lpstr>
      <vt:lpstr>PowerPoint Presentation</vt:lpstr>
      <vt:lpstr>Lessons Learned</vt:lpstr>
      <vt:lpstr>Future Work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69</cp:revision>
  <dcterms:created xsi:type="dcterms:W3CDTF">2018-05-02T01:11:51Z</dcterms:created>
  <dcterms:modified xsi:type="dcterms:W3CDTF">2018-05-29T04:28:28Z</dcterms:modified>
</cp:coreProperties>
</file>